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7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104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707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938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0115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83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892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25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6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3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53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3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21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964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4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WINDOWS\Desktop\file%20koop\logo%20KoUMS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199" y="1312719"/>
            <a:ext cx="11401425" cy="545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500" b="1" u="sng" dirty="0">
                <a:latin typeface="Berlin Sans FB Demi" pitchFamily="34" charset="0"/>
                <a:ea typeface="+mj-ea"/>
                <a:cs typeface="+mj-cs"/>
              </a:rPr>
              <a:t/>
            </a:r>
            <a:br>
              <a:rPr lang="en-US" sz="2500" b="1" u="sng" dirty="0">
                <a:latin typeface="Berlin Sans FB Demi" pitchFamily="34" charset="0"/>
                <a:ea typeface="+mj-ea"/>
                <a:cs typeface="+mj-cs"/>
              </a:rPr>
            </a:br>
            <a:r>
              <a:rPr lang="en-US" sz="2500" b="1" u="sng" dirty="0" smtClean="0">
                <a:latin typeface="Arial Black" pitchFamily="34" charset="0"/>
                <a:ea typeface="+mj-ea"/>
                <a:cs typeface="+mj-cs"/>
              </a:rPr>
              <a:t>NOTIS </a:t>
            </a:r>
            <a:r>
              <a:rPr lang="en-US" sz="2500" b="1" u="sng" dirty="0">
                <a:latin typeface="Arial Black" pitchFamily="34" charset="0"/>
                <a:ea typeface="+mj-ea"/>
                <a:cs typeface="+mj-cs"/>
              </a:rPr>
              <a:t>MESYUARAT AGUNG TAHUNAN YANG </a:t>
            </a:r>
            <a:r>
              <a:rPr lang="en-US" sz="2500" b="1" u="sng" dirty="0" smtClean="0">
                <a:latin typeface="Arial Black" pitchFamily="34" charset="0"/>
                <a:ea typeface="+mj-ea"/>
                <a:cs typeface="+mj-cs"/>
              </a:rPr>
              <a:t>KE-13 (2018) </a:t>
            </a:r>
            <a:r>
              <a:rPr lang="en-US" sz="2500" b="1" u="sng" dirty="0"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500" b="1" u="sng" dirty="0">
                <a:latin typeface="Arial Black" pitchFamily="34" charset="0"/>
                <a:ea typeface="+mj-ea"/>
                <a:cs typeface="+mj-cs"/>
              </a:rPr>
            </a:br>
            <a:r>
              <a:rPr lang="en-US" sz="2500" b="1" u="sng" dirty="0" err="1">
                <a:latin typeface="Arial Black" pitchFamily="34" charset="0"/>
                <a:ea typeface="+mj-ea"/>
                <a:cs typeface="+mj-cs"/>
              </a:rPr>
              <a:t>Koperasi</a:t>
            </a:r>
            <a:r>
              <a:rPr lang="en-US" sz="2500" b="1" u="sng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2500" b="1" u="sng" dirty="0" err="1">
                <a:latin typeface="Arial Black" pitchFamily="34" charset="0"/>
                <a:ea typeface="+mj-ea"/>
                <a:cs typeface="+mj-cs"/>
              </a:rPr>
              <a:t>Universiti</a:t>
            </a:r>
            <a:r>
              <a:rPr lang="en-US" sz="2500" b="1" u="sng" dirty="0">
                <a:latin typeface="Arial Black" pitchFamily="34" charset="0"/>
                <a:ea typeface="+mj-ea"/>
                <a:cs typeface="+mj-cs"/>
              </a:rPr>
              <a:t> Malaysia Sabah </a:t>
            </a:r>
            <a:r>
              <a:rPr lang="en-US" sz="2500" b="1" u="sng" dirty="0" err="1">
                <a:latin typeface="Arial Black" pitchFamily="34" charset="0"/>
                <a:ea typeface="+mj-ea"/>
                <a:cs typeface="+mj-cs"/>
              </a:rPr>
              <a:t>Berhad</a:t>
            </a:r>
            <a:r>
              <a:rPr lang="en-US" dirty="0">
                <a:latin typeface="+mj-lt"/>
                <a:ea typeface="+mj-ea"/>
                <a:cs typeface="+mj-cs"/>
              </a:rPr>
              <a:t/>
            </a:r>
            <a:br>
              <a:rPr lang="en-US" dirty="0">
                <a:latin typeface="+mj-lt"/>
                <a:ea typeface="+mj-ea"/>
                <a:cs typeface="+mj-cs"/>
              </a:rPr>
            </a:br>
            <a:r>
              <a:rPr lang="en-US" dirty="0">
                <a:latin typeface="+mj-lt"/>
                <a:ea typeface="+mj-ea"/>
                <a:cs typeface="+mj-cs"/>
              </a:rPr>
              <a:t/>
            </a:r>
            <a:br>
              <a:rPr lang="en-US" dirty="0">
                <a:latin typeface="+mj-lt"/>
                <a:ea typeface="+mj-ea"/>
                <a:cs typeface="+mj-cs"/>
              </a:rPr>
            </a:br>
            <a:r>
              <a:rPr lang="en-US" sz="2200" dirty="0" err="1" smtClean="0">
                <a:latin typeface="+mj-lt"/>
                <a:ea typeface="+mj-ea"/>
                <a:cs typeface="+mj-cs"/>
              </a:rPr>
              <a:t>Sukacita</a:t>
            </a:r>
            <a:r>
              <a:rPr lang="en-US" sz="22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dimaklumkan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bahawa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Mesyuarat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Agung</a:t>
            </a:r>
            <a:r>
              <a:rPr lang="en-US" sz="2200" dirty="0">
                <a:latin typeface="+mj-lt"/>
                <a:ea typeface="+mj-ea"/>
                <a:cs typeface="+mj-cs"/>
              </a:rPr>
              <a:t>  </a:t>
            </a:r>
            <a:r>
              <a:rPr lang="en-US" sz="2200" dirty="0" err="1">
                <a:latin typeface="+mj-lt"/>
                <a:ea typeface="+mj-ea"/>
                <a:cs typeface="+mj-cs"/>
              </a:rPr>
              <a:t>Tahunan</a:t>
            </a:r>
            <a:r>
              <a:rPr lang="en-US" sz="2200" dirty="0">
                <a:latin typeface="+mj-lt"/>
                <a:ea typeface="+mj-ea"/>
                <a:cs typeface="+mj-cs"/>
              </a:rPr>
              <a:t> Yang </a:t>
            </a:r>
            <a:r>
              <a:rPr lang="en-US" sz="2200" dirty="0" smtClean="0">
                <a:latin typeface="+mj-lt"/>
                <a:ea typeface="+mj-ea"/>
                <a:cs typeface="+mj-cs"/>
              </a:rPr>
              <a:t>Ke-13 </a:t>
            </a:r>
            <a:r>
              <a:rPr lang="en-US" sz="2200" dirty="0" err="1">
                <a:latin typeface="+mj-lt"/>
                <a:ea typeface="+mj-ea"/>
                <a:cs typeface="+mj-cs"/>
              </a:rPr>
              <a:t>KoUMS</a:t>
            </a:r>
            <a:r>
              <a:rPr lang="en-US" sz="2200" dirty="0">
                <a:latin typeface="+mj-lt"/>
                <a:ea typeface="+mj-ea"/>
                <a:cs typeface="+mj-cs"/>
              </a:rPr>
              <a:t>   </a:t>
            </a:r>
            <a:r>
              <a:rPr lang="en-US" sz="2200" dirty="0" err="1">
                <a:latin typeface="+mj-lt"/>
                <a:ea typeface="+mj-ea"/>
                <a:cs typeface="+mj-cs"/>
              </a:rPr>
              <a:t>akan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diadakan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err="1">
                <a:latin typeface="+mj-lt"/>
                <a:ea typeface="+mj-ea"/>
                <a:cs typeface="+mj-cs"/>
              </a:rPr>
              <a:t>pada</a:t>
            </a:r>
            <a:r>
              <a:rPr lang="en-US" sz="2200" dirty="0">
                <a:latin typeface="+mj-lt"/>
                <a:ea typeface="+mj-ea"/>
                <a:cs typeface="+mj-cs"/>
              </a:rPr>
              <a:t>: </a:t>
            </a:r>
            <a:br>
              <a:rPr lang="en-US" sz="2200" dirty="0">
                <a:latin typeface="+mj-lt"/>
                <a:ea typeface="+mj-ea"/>
                <a:cs typeface="+mj-cs"/>
              </a:rPr>
            </a:br>
            <a:r>
              <a:rPr lang="en-US" sz="2200" dirty="0" err="1">
                <a:latin typeface="+mj-lt"/>
                <a:ea typeface="+mj-ea"/>
                <a:cs typeface="+mj-cs"/>
              </a:rPr>
              <a:t>Tarikh</a:t>
            </a:r>
            <a:r>
              <a:rPr lang="en-US" sz="2200" dirty="0">
                <a:latin typeface="+mj-lt"/>
                <a:ea typeface="+mj-ea"/>
                <a:cs typeface="+mj-cs"/>
              </a:rPr>
              <a:t> / </a:t>
            </a:r>
            <a:r>
              <a:rPr lang="en-US" sz="2200" dirty="0" err="1">
                <a:latin typeface="+mj-lt"/>
                <a:ea typeface="+mj-ea"/>
                <a:cs typeface="+mj-cs"/>
              </a:rPr>
              <a:t>Hari</a:t>
            </a:r>
            <a:r>
              <a:rPr lang="en-US" sz="2200" dirty="0">
                <a:latin typeface="+mj-lt"/>
                <a:ea typeface="+mj-ea"/>
                <a:cs typeface="+mj-cs"/>
              </a:rPr>
              <a:t> : 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07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Disember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2018 (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Jumaat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)</a:t>
            </a:r>
            <a:r>
              <a:rPr lang="en-US" sz="2200" dirty="0">
                <a:latin typeface="+mj-lt"/>
                <a:ea typeface="+mj-ea"/>
                <a:cs typeface="+mj-cs"/>
              </a:rPr>
              <a:t/>
            </a:r>
            <a:br>
              <a:rPr lang="en-US" sz="2200" dirty="0">
                <a:latin typeface="+mj-lt"/>
                <a:ea typeface="+mj-ea"/>
                <a:cs typeface="+mj-cs"/>
              </a:rPr>
            </a:br>
            <a:r>
              <a:rPr lang="en-US" sz="2200" dirty="0" err="1">
                <a:latin typeface="+mj-lt"/>
                <a:ea typeface="+mj-ea"/>
                <a:cs typeface="+mj-cs"/>
              </a:rPr>
              <a:t>Masa</a:t>
            </a:r>
            <a:r>
              <a:rPr lang="en-US" sz="2200" dirty="0">
                <a:latin typeface="+mj-lt"/>
                <a:ea typeface="+mj-ea"/>
                <a:cs typeface="+mj-cs"/>
              </a:rPr>
              <a:t> </a:t>
            </a:r>
            <a:r>
              <a:rPr lang="en-US" sz="22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9.00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Pagi</a:t>
            </a:r>
            <a:r>
              <a:rPr lang="en-US" sz="2200" dirty="0">
                <a:latin typeface="+mj-lt"/>
                <a:ea typeface="+mj-ea"/>
                <a:cs typeface="+mj-cs"/>
              </a:rPr>
              <a:t/>
            </a:r>
            <a:br>
              <a:rPr lang="en-US" sz="2200" dirty="0">
                <a:latin typeface="+mj-lt"/>
                <a:ea typeface="+mj-ea"/>
                <a:cs typeface="+mj-cs"/>
              </a:rPr>
            </a:br>
            <a:r>
              <a:rPr lang="en-US" sz="2200" dirty="0" err="1">
                <a:latin typeface="+mj-lt"/>
                <a:ea typeface="+mj-ea"/>
                <a:cs typeface="+mj-cs"/>
              </a:rPr>
              <a:t>Tempat</a:t>
            </a:r>
            <a:r>
              <a:rPr lang="en-US" sz="2200" dirty="0">
                <a:latin typeface="+mj-lt"/>
                <a:ea typeface="+mj-ea"/>
                <a:cs typeface="+mj-cs"/>
              </a:rPr>
              <a:t> : 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Auditorium YTL,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Bangunan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Yayasan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>
                <a:latin typeface="+mj-lt"/>
                <a:ea typeface="+mj-ea"/>
                <a:cs typeface="+mj-cs"/>
              </a:rPr>
              <a:t>UMS </a:t>
            </a:r>
            <a:br>
              <a:rPr lang="en-US" sz="2200" b="1" dirty="0">
                <a:latin typeface="+mj-lt"/>
                <a:ea typeface="+mj-ea"/>
                <a:cs typeface="+mj-cs"/>
              </a:rPr>
            </a:br>
            <a:r>
              <a:rPr lang="en-US" sz="2000" dirty="0">
                <a:latin typeface="+mj-lt"/>
                <a:ea typeface="+mj-ea"/>
                <a:cs typeface="+mj-cs"/>
              </a:rPr>
              <a:t/>
            </a:r>
            <a:br>
              <a:rPr lang="en-US" sz="2000" dirty="0">
                <a:latin typeface="+mj-lt"/>
                <a:ea typeface="+mj-ea"/>
                <a:cs typeface="+mj-cs"/>
              </a:rPr>
            </a:br>
            <a:r>
              <a:rPr lang="en-US" sz="2200" b="1" dirty="0">
                <a:latin typeface="+mj-lt"/>
                <a:ea typeface="+mj-ea"/>
                <a:cs typeface="+mj-cs"/>
              </a:rPr>
              <a:t>“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Datanglah</a:t>
            </a:r>
            <a:r>
              <a:rPr lang="en-US" sz="2200" b="1" dirty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beramai</a:t>
            </a:r>
            <a:r>
              <a:rPr lang="en-US" sz="2200" b="1" dirty="0">
                <a:latin typeface="+mj-lt"/>
                <a:ea typeface="+mj-ea"/>
                <a:cs typeface="+mj-cs"/>
              </a:rPr>
              <a:t>—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ramai</a:t>
            </a:r>
            <a:r>
              <a:rPr lang="en-US" sz="2200" b="1" dirty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untuk</a:t>
            </a:r>
            <a:r>
              <a:rPr lang="en-US" sz="2200" b="1" dirty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memenuhi</a:t>
            </a:r>
            <a:r>
              <a:rPr lang="en-US" sz="2200" b="1" dirty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kourum</a:t>
            </a:r>
            <a:r>
              <a:rPr lang="en-US" sz="2200" b="1" dirty="0">
                <a:latin typeface="+mj-lt"/>
                <a:ea typeface="+mj-ea"/>
                <a:cs typeface="+mj-cs"/>
              </a:rPr>
              <a:t> </a:t>
            </a:r>
            <a:endParaRPr lang="en-US" sz="2200" b="1" dirty="0" smtClean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2200" b="1" dirty="0" err="1" smtClean="0">
                <a:latin typeface="+mj-lt"/>
                <a:ea typeface="+mj-ea"/>
                <a:cs typeface="+mj-cs"/>
              </a:rPr>
              <a:t>Mesyuarat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Agung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Tahunan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yang ke-13 (2018).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200" b="1" dirty="0" err="1" smtClean="0">
                <a:latin typeface="+mj-lt"/>
                <a:ea typeface="+mj-ea"/>
                <a:cs typeface="+mj-cs"/>
              </a:rPr>
              <a:t>Jamuan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Baucar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 smtClean="0">
                <a:latin typeface="+mj-lt"/>
                <a:ea typeface="+mj-ea"/>
                <a:cs typeface="+mj-cs"/>
              </a:rPr>
              <a:t>Kehadiran</a:t>
            </a:r>
            <a:r>
              <a:rPr lang="en-US" sz="2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b="1" dirty="0" err="1">
                <a:latin typeface="+mj-lt"/>
                <a:ea typeface="+mj-ea"/>
                <a:cs typeface="+mj-cs"/>
              </a:rPr>
              <a:t>disediakan</a:t>
            </a:r>
            <a:r>
              <a:rPr lang="en-US" sz="2200" b="1" dirty="0">
                <a:latin typeface="+mj-lt"/>
                <a:ea typeface="+mj-ea"/>
                <a:cs typeface="+mj-cs"/>
              </a:rPr>
              <a:t>” </a:t>
            </a:r>
            <a:r>
              <a:rPr lang="en-US" dirty="0">
                <a:latin typeface="+mj-lt"/>
                <a:ea typeface="+mj-ea"/>
                <a:cs typeface="+mj-cs"/>
              </a:rPr>
              <a:t/>
            </a:r>
            <a:br>
              <a:rPr lang="en-US" dirty="0">
                <a:latin typeface="+mj-lt"/>
                <a:ea typeface="+mj-ea"/>
                <a:cs typeface="+mj-cs"/>
              </a:rPr>
            </a:br>
            <a:r>
              <a:rPr lang="en-US" sz="1200" dirty="0">
                <a:latin typeface="+mj-lt"/>
                <a:ea typeface="+mj-ea"/>
                <a:cs typeface="+mj-cs"/>
              </a:rPr>
              <a:t/>
            </a:r>
            <a:br>
              <a:rPr lang="en-US" sz="1200" dirty="0">
                <a:latin typeface="+mj-lt"/>
                <a:ea typeface="+mj-ea"/>
                <a:cs typeface="+mj-cs"/>
              </a:rPr>
            </a:br>
            <a:r>
              <a:rPr lang="en-US" sz="1600" b="1" dirty="0" err="1">
                <a:latin typeface="+mj-lt"/>
                <a:ea typeface="+mj-ea"/>
                <a:cs typeface="+mj-cs"/>
              </a:rPr>
              <a:t>Pengesahan</a:t>
            </a:r>
            <a:r>
              <a:rPr lang="en-US" sz="1600" b="1" dirty="0">
                <a:latin typeface="+mj-lt"/>
                <a:ea typeface="+mj-ea"/>
                <a:cs typeface="+mj-cs"/>
              </a:rPr>
              <a:t> </a:t>
            </a:r>
            <a:r>
              <a:rPr lang="en-US" sz="1600" b="1" dirty="0" err="1">
                <a:latin typeface="+mj-lt"/>
                <a:ea typeface="+mj-ea"/>
                <a:cs typeface="+mj-cs"/>
              </a:rPr>
              <a:t>kehadiran</a:t>
            </a:r>
            <a:r>
              <a:rPr lang="en-US" sz="1600" b="1" dirty="0">
                <a:latin typeface="+mj-lt"/>
                <a:ea typeface="+mj-ea"/>
                <a:cs typeface="+mj-cs"/>
              </a:rPr>
              <a:t>, </a:t>
            </a:r>
            <a:r>
              <a:rPr lang="en-US" sz="1600" b="1" dirty="0" err="1">
                <a:latin typeface="+mj-lt"/>
                <a:ea typeface="+mj-ea"/>
                <a:cs typeface="+mj-cs"/>
              </a:rPr>
              <a:t>sila</a:t>
            </a:r>
            <a:r>
              <a:rPr lang="en-US" sz="1600" b="1" dirty="0">
                <a:latin typeface="+mj-lt"/>
                <a:ea typeface="+mj-ea"/>
                <a:cs typeface="+mj-cs"/>
              </a:rPr>
              <a:t> </a:t>
            </a:r>
            <a:r>
              <a:rPr lang="en-US" sz="1600" b="1" dirty="0" err="1">
                <a:latin typeface="+mj-lt"/>
                <a:ea typeface="+mj-ea"/>
                <a:cs typeface="+mj-cs"/>
              </a:rPr>
              <a:t>hubungi</a:t>
            </a:r>
            <a:r>
              <a:rPr lang="en-US" sz="1600" b="1" dirty="0">
                <a:latin typeface="+mj-lt"/>
                <a:ea typeface="+mj-ea"/>
                <a:cs typeface="+mj-cs"/>
              </a:rPr>
              <a:t> </a:t>
            </a:r>
            <a:r>
              <a:rPr lang="en-US" sz="1600" b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1600" b="1" dirty="0" smtClean="0">
                <a:latin typeface="+mj-lt"/>
                <a:ea typeface="+mj-ea"/>
                <a:cs typeface="+mj-cs"/>
              </a:rPr>
              <a:t> email; </a:t>
            </a:r>
            <a:endParaRPr lang="en-US" sz="1600" b="1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1600" b="1" dirty="0">
                <a:latin typeface="+mj-lt"/>
                <a:ea typeface="+mj-ea"/>
                <a:cs typeface="+mj-cs"/>
              </a:rPr>
              <a:t>Tel : 088-320 000 </a:t>
            </a:r>
            <a:r>
              <a:rPr lang="en-US" sz="1600" b="1" dirty="0" err="1">
                <a:latin typeface="+mj-lt"/>
                <a:ea typeface="+mj-ea"/>
                <a:cs typeface="+mj-cs"/>
              </a:rPr>
              <a:t>samb</a:t>
            </a:r>
            <a:r>
              <a:rPr lang="en-US" sz="1600" b="1" dirty="0">
                <a:latin typeface="+mj-lt"/>
                <a:ea typeface="+mj-ea"/>
                <a:cs typeface="+mj-cs"/>
              </a:rPr>
              <a:t>: 4209/4210/4218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1600" b="1" dirty="0">
                <a:latin typeface="+mj-lt"/>
                <a:ea typeface="+mj-ea"/>
                <a:cs typeface="+mj-cs"/>
              </a:rPr>
              <a:t>D/L </a:t>
            </a:r>
            <a:r>
              <a:rPr lang="en-US" sz="1600" b="1" dirty="0" smtClean="0">
                <a:latin typeface="+mj-lt"/>
                <a:ea typeface="+mj-ea"/>
                <a:cs typeface="+mj-cs"/>
              </a:rPr>
              <a:t>088-320714 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1600" b="1" dirty="0" smtClean="0">
                <a:latin typeface="+mj-lt"/>
                <a:ea typeface="+mj-ea"/>
                <a:cs typeface="+mj-cs"/>
              </a:rPr>
              <a:t>Email: koperasiums@yahoo.com</a:t>
            </a:r>
            <a:r>
              <a:rPr lang="en-US" sz="1400" dirty="0">
                <a:latin typeface="+mj-lt"/>
                <a:ea typeface="+mj-ea"/>
                <a:cs typeface="+mj-cs"/>
              </a:rPr>
              <a:t/>
            </a:r>
            <a:br>
              <a:rPr lang="en-US" sz="1400" dirty="0">
                <a:latin typeface="+mj-lt"/>
                <a:ea typeface="+mj-ea"/>
                <a:cs typeface="+mj-cs"/>
              </a:rPr>
            </a:br>
            <a:r>
              <a:rPr lang="en-US" dirty="0">
                <a:latin typeface="+mj-lt"/>
                <a:ea typeface="+mj-ea"/>
                <a:cs typeface="+mj-cs"/>
              </a:rPr>
              <a:t> </a:t>
            </a:r>
            <a:br>
              <a:rPr lang="en-US" dirty="0">
                <a:latin typeface="+mj-lt"/>
                <a:ea typeface="+mj-ea"/>
                <a:cs typeface="+mj-cs"/>
              </a:rPr>
            </a:br>
            <a:endParaRPr lang="en-US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 descr="C:\WINDOWS\Desktop\file koop\logo KoUM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867525" y="317525"/>
            <a:ext cx="226218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user\Desktop\LOGO\LOGO UMS BA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25948"/>
            <a:ext cx="2590800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602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303</TotalTime>
  <Words>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Berlin Sans FB Demi</vt:lpstr>
      <vt:lpstr>Century Gothic</vt:lpstr>
      <vt:lpstr>Wingdings 3</vt:lpstr>
      <vt:lpstr>Wisp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Kusnadi</dc:creator>
  <cp:lastModifiedBy>Kusnadi</cp:lastModifiedBy>
  <cp:revision>7</cp:revision>
  <dcterms:created xsi:type="dcterms:W3CDTF">2018-11-14T01:59:12Z</dcterms:created>
  <dcterms:modified xsi:type="dcterms:W3CDTF">2018-11-26T01:58:18Z</dcterms:modified>
</cp:coreProperties>
</file>